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66" r:id="rId5"/>
    <p:sldId id="267" r:id="rId6"/>
    <p:sldId id="278" r:id="rId7"/>
    <p:sldId id="260" r:id="rId8"/>
    <p:sldId id="261" r:id="rId9"/>
    <p:sldId id="268" r:id="rId10"/>
    <p:sldId id="269" r:id="rId11"/>
    <p:sldId id="262" r:id="rId12"/>
    <p:sldId id="270" r:id="rId13"/>
    <p:sldId id="272" r:id="rId14"/>
    <p:sldId id="271" r:id="rId15"/>
    <p:sldId id="263" r:id="rId16"/>
    <p:sldId id="273" r:id="rId17"/>
    <p:sldId id="274" r:id="rId18"/>
    <p:sldId id="264" r:id="rId19"/>
    <p:sldId id="275" r:id="rId20"/>
    <p:sldId id="276" r:id="rId21"/>
    <p:sldId id="277" r:id="rId22"/>
    <p:sldId id="265" r:id="rId23"/>
    <p:sldId id="279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GyeonggiTitleOTF Bold" panose="02020603020101020101" pitchFamily="18" charset="-127"/>
      <p:bold r:id="rId27"/>
    </p:embeddedFont>
    <p:embeddedFont>
      <p:font typeface="GYEONGGITITLEOTF LIGHT" panose="02020403020101020101" pitchFamily="18" charset="-127"/>
      <p:regular r:id="rId28"/>
    </p:embeddedFont>
    <p:embeddedFont>
      <p:font typeface="GYEONGGITITLEOTF MEDIUM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252E"/>
    <a:srgbClr val="272C2F"/>
    <a:srgbClr val="C5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6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8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2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9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7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8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1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7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6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2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2022. 10. 15.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BFF3FD-D7C1-2ECB-9B8F-6DBAE977395D}"/>
              </a:ext>
            </a:extLst>
          </p:cNvPr>
          <p:cNvSpPr/>
          <p:nvPr/>
        </p:nvSpPr>
        <p:spPr>
          <a:xfrm>
            <a:off x="2444407" y="1536286"/>
            <a:ext cx="730318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3150">
              <a:defRPr/>
            </a:pPr>
            <a:endParaRPr lang="ko-KR" altLang="en-US" sz="1400" dirty="0">
              <a:solidFill>
                <a:srgbClr val="272C2F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1DE2A5-1598-5BBE-0625-D08344AE86BD}"/>
              </a:ext>
            </a:extLst>
          </p:cNvPr>
          <p:cNvGrpSpPr/>
          <p:nvPr/>
        </p:nvGrpSpPr>
        <p:grpSpPr>
          <a:xfrm>
            <a:off x="2584821" y="1644825"/>
            <a:ext cx="228739" cy="229733"/>
            <a:chOff x="1157487" y="184451"/>
            <a:chExt cx="489882" cy="492010"/>
          </a:xfrm>
          <a:solidFill>
            <a:schemeClr val="tx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8C60AD-8168-3AE3-3A5A-E42ACDC1F1D1}"/>
                </a:ext>
              </a:extLst>
            </p:cNvPr>
            <p:cNvSpPr/>
            <p:nvPr/>
          </p:nvSpPr>
          <p:spPr>
            <a:xfrm>
              <a:off x="1157487" y="184454"/>
              <a:ext cx="164003" cy="164003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D80A0A-BD78-5F26-80B7-42D2FFB5D95B}"/>
                </a:ext>
              </a:extLst>
            </p:cNvPr>
            <p:cNvSpPr/>
            <p:nvPr/>
          </p:nvSpPr>
          <p:spPr>
            <a:xfrm>
              <a:off x="1483366" y="184451"/>
              <a:ext cx="164003" cy="1640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9617B2-E014-AD7C-3F2D-2BA7CAE08D43}"/>
                </a:ext>
              </a:extLst>
            </p:cNvPr>
            <p:cNvSpPr/>
            <p:nvPr/>
          </p:nvSpPr>
          <p:spPr>
            <a:xfrm>
              <a:off x="1319363" y="348454"/>
              <a:ext cx="164003" cy="1640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E4701E2-0D39-9288-CF66-025D0E584233}"/>
                </a:ext>
              </a:extLst>
            </p:cNvPr>
            <p:cNvSpPr/>
            <p:nvPr/>
          </p:nvSpPr>
          <p:spPr>
            <a:xfrm>
              <a:off x="1483366" y="348453"/>
              <a:ext cx="164003" cy="1640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0A8100-9BCE-4C59-5F77-38F4EDEB39FD}"/>
                </a:ext>
              </a:extLst>
            </p:cNvPr>
            <p:cNvSpPr/>
            <p:nvPr/>
          </p:nvSpPr>
          <p:spPr>
            <a:xfrm>
              <a:off x="1157487" y="512458"/>
              <a:ext cx="164003" cy="164003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0DBE77D-213F-E0EB-DA0E-FC631F0C0FF7}"/>
                </a:ext>
              </a:extLst>
            </p:cNvPr>
            <p:cNvSpPr/>
            <p:nvPr/>
          </p:nvSpPr>
          <p:spPr>
            <a:xfrm>
              <a:off x="1483366" y="512455"/>
              <a:ext cx="164003" cy="1640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10">
            <a:extLst>
              <a:ext uri="{FF2B5EF4-FFF2-40B4-BE49-F238E27FC236}">
                <a16:creationId xmlns:a16="http://schemas.microsoft.com/office/drawing/2014/main" id="{E4CFF538-8E5E-5456-7547-54BCA0B2936F}"/>
              </a:ext>
            </a:extLst>
          </p:cNvPr>
          <p:cNvSpPr/>
          <p:nvPr/>
        </p:nvSpPr>
        <p:spPr>
          <a:xfrm>
            <a:off x="9363255" y="1661150"/>
            <a:ext cx="199287" cy="196108"/>
          </a:xfrm>
          <a:custGeom>
            <a:avLst/>
            <a:gdLst>
              <a:gd name="connsiteX0" fmla="*/ 128587 w 337165"/>
              <a:gd name="connsiteY0" fmla="*/ 35720 h 331788"/>
              <a:gd name="connsiteX1" fmla="*/ 35719 w 337165"/>
              <a:gd name="connsiteY1" fmla="*/ 128588 h 331788"/>
              <a:gd name="connsiteX2" fmla="*/ 128587 w 337165"/>
              <a:gd name="connsiteY2" fmla="*/ 221456 h 331788"/>
              <a:gd name="connsiteX3" fmla="*/ 221455 w 337165"/>
              <a:gd name="connsiteY3" fmla="*/ 128588 h 331788"/>
              <a:gd name="connsiteX4" fmla="*/ 128587 w 337165"/>
              <a:gd name="connsiteY4" fmla="*/ 35720 h 331788"/>
              <a:gd name="connsiteX5" fmla="*/ 128588 w 337165"/>
              <a:gd name="connsiteY5" fmla="*/ 0 h 331788"/>
              <a:gd name="connsiteX6" fmla="*/ 257176 w 337165"/>
              <a:gd name="connsiteY6" fmla="*/ 128588 h 331788"/>
              <a:gd name="connsiteX7" fmla="*/ 247071 w 337165"/>
              <a:gd name="connsiteY7" fmla="*/ 178640 h 331788"/>
              <a:gd name="connsiteX8" fmla="*/ 234445 w 337165"/>
              <a:gd name="connsiteY8" fmla="*/ 197368 h 331788"/>
              <a:gd name="connsiteX9" fmla="*/ 235519 w 337165"/>
              <a:gd name="connsiteY9" fmla="*/ 197813 h 331788"/>
              <a:gd name="connsiteX10" fmla="*/ 330470 w 337165"/>
              <a:gd name="connsiteY10" fmla="*/ 292765 h 331788"/>
              <a:gd name="connsiteX11" fmla="*/ 330470 w 337165"/>
              <a:gd name="connsiteY11" fmla="*/ 325094 h 331788"/>
              <a:gd name="connsiteX12" fmla="*/ 330470 w 337165"/>
              <a:gd name="connsiteY12" fmla="*/ 325092 h 331788"/>
              <a:gd name="connsiteX13" fmla="*/ 298141 w 337165"/>
              <a:gd name="connsiteY13" fmla="*/ 325092 h 331788"/>
              <a:gd name="connsiteX14" fmla="*/ 203415 w 337165"/>
              <a:gd name="connsiteY14" fmla="*/ 230367 h 331788"/>
              <a:gd name="connsiteX15" fmla="*/ 178640 w 337165"/>
              <a:gd name="connsiteY15" fmla="*/ 247071 h 331788"/>
              <a:gd name="connsiteX16" fmla="*/ 128588 w 337165"/>
              <a:gd name="connsiteY16" fmla="*/ 257176 h 331788"/>
              <a:gd name="connsiteX17" fmla="*/ 0 w 337165"/>
              <a:gd name="connsiteY17" fmla="*/ 128588 h 331788"/>
              <a:gd name="connsiteX18" fmla="*/ 128588 w 337165"/>
              <a:gd name="connsiteY18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165" h="331788">
                <a:moveTo>
                  <a:pt x="128587" y="35720"/>
                </a:moveTo>
                <a:cubicBezTo>
                  <a:pt x="77297" y="35720"/>
                  <a:pt x="35719" y="77298"/>
                  <a:pt x="35719" y="128588"/>
                </a:cubicBezTo>
                <a:cubicBezTo>
                  <a:pt x="35719" y="179878"/>
                  <a:pt x="77297" y="221456"/>
                  <a:pt x="128587" y="221456"/>
                </a:cubicBezTo>
                <a:cubicBezTo>
                  <a:pt x="179877" y="221456"/>
                  <a:pt x="221455" y="179878"/>
                  <a:pt x="221455" y="128588"/>
                </a:cubicBezTo>
                <a:cubicBezTo>
                  <a:pt x="221455" y="77298"/>
                  <a:pt x="179877" y="35720"/>
                  <a:pt x="128587" y="35720"/>
                </a:cubicBezTo>
                <a:close/>
                <a:moveTo>
                  <a:pt x="128588" y="0"/>
                </a:moveTo>
                <a:cubicBezTo>
                  <a:pt x="199605" y="0"/>
                  <a:pt x="257176" y="57571"/>
                  <a:pt x="257176" y="128588"/>
                </a:cubicBezTo>
                <a:cubicBezTo>
                  <a:pt x="257176" y="146342"/>
                  <a:pt x="253578" y="163256"/>
                  <a:pt x="247071" y="178640"/>
                </a:cubicBezTo>
                <a:lnTo>
                  <a:pt x="234445" y="197368"/>
                </a:lnTo>
                <a:lnTo>
                  <a:pt x="235519" y="197813"/>
                </a:lnTo>
                <a:cubicBezTo>
                  <a:pt x="267170" y="229463"/>
                  <a:pt x="298820" y="261115"/>
                  <a:pt x="330470" y="292765"/>
                </a:cubicBezTo>
                <a:cubicBezTo>
                  <a:pt x="339397" y="301692"/>
                  <a:pt x="339397" y="316167"/>
                  <a:pt x="330470" y="325094"/>
                </a:cubicBezTo>
                <a:lnTo>
                  <a:pt x="330470" y="325092"/>
                </a:lnTo>
                <a:cubicBezTo>
                  <a:pt x="321542" y="334020"/>
                  <a:pt x="307068" y="334020"/>
                  <a:pt x="298141" y="325092"/>
                </a:cubicBezTo>
                <a:lnTo>
                  <a:pt x="203415" y="230367"/>
                </a:lnTo>
                <a:lnTo>
                  <a:pt x="178640" y="247071"/>
                </a:lnTo>
                <a:cubicBezTo>
                  <a:pt x="163256" y="253578"/>
                  <a:pt x="146343" y="257176"/>
                  <a:pt x="128588" y="257176"/>
                </a:cubicBezTo>
                <a:cubicBezTo>
                  <a:pt x="57571" y="257176"/>
                  <a:pt x="0" y="199605"/>
                  <a:pt x="0" y="128588"/>
                </a:cubicBezTo>
                <a:cubicBezTo>
                  <a:pt x="0" y="57571"/>
                  <a:pt x="57571" y="0"/>
                  <a:pt x="128588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FB80DD9-B67E-631A-6D35-EC96A6291518}"/>
              </a:ext>
            </a:extLst>
          </p:cNvPr>
          <p:cNvGrpSpPr/>
          <p:nvPr/>
        </p:nvGrpSpPr>
        <p:grpSpPr>
          <a:xfrm>
            <a:off x="2660405" y="5482262"/>
            <a:ext cx="6768000" cy="0"/>
            <a:chOff x="444000" y="6469687"/>
            <a:chExt cx="6768000" cy="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88ABC643-7A61-FF64-E96C-B0D7076CDE47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6768000" cy="0"/>
            </a:xfrm>
            <a:prstGeom prst="line">
              <a:avLst/>
            </a:prstGeom>
            <a:ln w="25400">
              <a:solidFill>
                <a:schemeClr val="bg1">
                  <a:alpha val="1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56F3320-9425-0CAF-D6BB-E73027C96800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3600000" cy="0"/>
            </a:xfrm>
            <a:prstGeom prst="line">
              <a:avLst/>
            </a:prstGeom>
            <a:ln w="254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F0A8748-7008-352A-C0C8-6A8AC675483C}"/>
                </a:ext>
              </a:extLst>
            </p:cNvPr>
            <p:cNvCxnSpPr>
              <a:cxnSpLocks/>
            </p:cNvCxnSpPr>
            <p:nvPr/>
          </p:nvCxnSpPr>
          <p:spPr>
            <a:xfrm>
              <a:off x="444000" y="6469687"/>
              <a:ext cx="3096000" cy="0"/>
            </a:xfrm>
            <a:prstGeom prst="line">
              <a:avLst/>
            </a:prstGeom>
            <a:ln w="25400">
              <a:solidFill>
                <a:srgbClr val="EA252E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8089B1-541F-4B89-831C-DBA1654F61B7}"/>
              </a:ext>
            </a:extLst>
          </p:cNvPr>
          <p:cNvSpPr/>
          <p:nvPr/>
        </p:nvSpPr>
        <p:spPr>
          <a:xfrm>
            <a:off x="2444407" y="1993485"/>
            <a:ext cx="7303186" cy="3115090"/>
          </a:xfrm>
          <a:prstGeom prst="rect">
            <a:avLst/>
          </a:prstGeom>
          <a:solidFill>
            <a:srgbClr val="1E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kern="0" dirty="0" err="1">
                <a:ln w="9525">
                  <a:noFill/>
                </a:ln>
                <a:solidFill>
                  <a:prstClr val="white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이화이언</a:t>
            </a:r>
            <a:r>
              <a:rPr lang="ko-KR" altLang="en-US" sz="3600" kern="0" dirty="0">
                <a:ln w="9525">
                  <a:noFill/>
                </a:ln>
                <a:solidFill>
                  <a:prstClr val="white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3600" kern="0" dirty="0">
                <a:ln w="9525">
                  <a:noFill/>
                </a:ln>
                <a:solidFill>
                  <a:prstClr val="white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</a:t>
            </a:r>
            <a:r>
              <a:rPr lang="ko-KR" altLang="en-US" sz="3600" kern="0" dirty="0">
                <a:ln w="9525">
                  <a:noFill/>
                </a:ln>
                <a:solidFill>
                  <a:prstClr val="white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차 수습과제</a:t>
            </a:r>
            <a:endParaRPr lang="en-US" altLang="ko-KR" sz="3600" kern="0" dirty="0">
              <a:ln w="9525">
                <a:noFill/>
              </a:ln>
              <a:solidFill>
                <a:prstClr val="white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rPr>
              <a:t>42</a:t>
            </a:r>
            <a:r>
              <a:rPr lang="ko-KR" altLang="en-US" sz="1000" kern="0" dirty="0">
                <a:solidFill>
                  <a:prstClr val="white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rPr>
              <a:t>기 수습 운영진 웹개발팀 김지수</a:t>
            </a:r>
            <a:endParaRPr lang="ko-KR" altLang="en-US" sz="2400" dirty="0">
              <a:solidFill>
                <a:prstClr val="white"/>
              </a:solidFill>
              <a:latin typeface="GyeonggiTitleOTF Light" panose="02020403020101020101" pitchFamily="18" charset="-127"/>
              <a:ea typeface="GyeonggiTitle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9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거래 금지 품목 거래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9C161C-BD45-A05F-C980-BFBFC987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" y="1753129"/>
            <a:ext cx="5748807" cy="2266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8B979B-D179-9EA8-C208-D2F506C5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4099231"/>
            <a:ext cx="4997450" cy="2399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FC5B73-63C2-34F9-A5F3-59F2DD8F7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79" y="934643"/>
            <a:ext cx="5578308" cy="2863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5CBFC9-ADFF-B858-4D00-DD9443370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64" y="3878214"/>
            <a:ext cx="5383499" cy="2620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01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812790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알바하자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양식에 벗어난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특수문자 혹은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자음남발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제목의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조회수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이벤트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 사이트 홍보 링크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기타 목적의 링크를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걸어둔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외부인의 구직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신고 시스템 악용 금지</a:t>
            </a:r>
            <a:endParaRPr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62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다른 게시판에 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E64A77-6E60-9C5B-8740-D34E62F9B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91" y="1810198"/>
            <a:ext cx="2619322" cy="46192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D7806E-A740-7616-EB42-82886D01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01" y="950867"/>
            <a:ext cx="3165344" cy="555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학칙 위반 및 부적절한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8BFC55-81A7-E2E3-3371-74F7C584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9" y="1119405"/>
            <a:ext cx="4812329" cy="5336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404212-21CF-2BD6-0DEC-4E35BF5D9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7" y="1736228"/>
            <a:ext cx="4385865" cy="45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게시판 도배 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631120-5C29-0AF8-1D63-9B2E444D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2570815"/>
            <a:ext cx="9452126" cy="85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7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81279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주거정보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양식에 벗어난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특수문자 혹은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자음남발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제목의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조회수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이벤트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 사이트 홍보 링크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기타 목적의 링크를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걸어둔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신고 시스템 악용 금지</a:t>
            </a:r>
            <a:endParaRPr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2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타 사이트 홍보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41720-AABB-A30B-31E9-E1557F7E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57" y="982430"/>
            <a:ext cx="2832384" cy="4586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E9B81A-5D61-2910-4D99-B603C4265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20" y="1736228"/>
            <a:ext cx="2516064" cy="46499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C1A61C-2A9F-1C8A-CF9F-BE936AA30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7" y="1710824"/>
            <a:ext cx="2549571" cy="46613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75DF41-A992-9AD4-6E93-1C60C965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51" y="1983235"/>
            <a:ext cx="2831890" cy="4485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717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다른 게시판에 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320646-C6D7-FC03-CDF7-10CB90F0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93" y="925196"/>
            <a:ext cx="4660376" cy="55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812790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광고홍보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양식에 벗어난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6.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특수문자 혹은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자음남발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제목의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과한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이모티콘을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사용한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조회수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이벤트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 사이트 홍보 링크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기타 목적의 링크를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걸어둔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소개팅 서비스 등 개인정보를 요구하는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7.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신고 시스템 악용 금지</a:t>
            </a:r>
            <a:endParaRPr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2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다른 게시판에 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9C1E2F-01BB-FF72-CDAC-049946E2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21" y="769322"/>
            <a:ext cx="3627351" cy="5603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91C8F0-76B4-15A7-4474-E65D23A3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2" y="1815607"/>
            <a:ext cx="3765750" cy="2442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BA2748-7AC8-ED3D-EF00-E8BFADFCF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2" y="2803472"/>
            <a:ext cx="3689745" cy="3644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061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9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목차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열린광장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벼룩시장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알바하자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주거정보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광고홍보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이화계보</a:t>
            </a:r>
            <a:endParaRPr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77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게시판 도배 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EE6361-A6A9-AFA0-D1CE-FA57DD59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2044334"/>
            <a:ext cx="5247714" cy="357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소개팅 서비스 등 개인정보를 요구하는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F6BC73-377B-F65F-5F93-F99993B25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3" y="1201162"/>
            <a:ext cx="2852333" cy="52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5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81279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이화계보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아이디 공유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이화계보 유출 및 도용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양식에 벗어난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indent="-457200">
              <a:buAutoNum type="arabicPeriod" startAt="9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indent="-457200">
              <a:buAutoNum type="arabicPeriod" startAt="9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신고 시스템 악용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62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빈약한 내용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891769-F396-4411-BFAA-42EB45990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8" y="1806782"/>
            <a:ext cx="2872577" cy="32445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ED5C46-65AF-21B4-38EE-CD1FDBD0F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96" y="3036732"/>
            <a:ext cx="2944210" cy="3414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85D32C-909F-661E-8F40-3EA8265D6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17" y="1159541"/>
            <a:ext cx="5130800" cy="275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C72D3C-3CC8-92F9-029E-C4713AAD2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98" y="2482654"/>
            <a:ext cx="5156200" cy="405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0938DF-A42F-C6C0-14BB-FB75395AA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15" y="1433257"/>
            <a:ext cx="2828367" cy="42599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85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812790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 err="1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열린광장</a:t>
            </a:r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영리적인 이익을 목적으로 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‘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이화이언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열린광장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공동구매 규정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’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을 지키지 않은 공동구매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분실물 카테고리에 다음과 같은 정보를 포함하지 않은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분실물 발생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분실물 종류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분실 장소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연락처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lvl="2"/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분실물 발견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-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분실물 종류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발견 장소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연락처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맡긴 장소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indent="-457200">
              <a:buAutoNum type="arabicPeriod" startAt="8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특수문자 혹은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자음남발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제목의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조회수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이벤트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 사이트 홍보 링크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기타 목적의 링크를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걸어둔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9.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10.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신고 시스템 악용 금지</a:t>
            </a:r>
            <a:endParaRPr lang="ko-KR" altLang="en-US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5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다른 게시판에 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82DBC-88A1-2C06-00F5-928C218A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2480315"/>
            <a:ext cx="4416372" cy="3040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12370-CED9-751A-960C-DD4C1A84C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7" y="890398"/>
            <a:ext cx="3102144" cy="55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2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분실물 규정의 </a:t>
            </a:r>
            <a:r>
              <a:rPr lang="ko-KR" altLang="en-US" sz="3000" b="1" kern="0" dirty="0" err="1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미준수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89FE51-F282-10AA-B58D-6090E201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1776221"/>
            <a:ext cx="6448899" cy="2163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652CE2-5B9E-B4E8-593C-5590ACF00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51" y="3513294"/>
            <a:ext cx="7393803" cy="2994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746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학칙 위반 및 부적절한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7716FD-E62C-F3EA-3336-A5B95373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2" y="2257535"/>
            <a:ext cx="5067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2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1052959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벼룩시장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아이디 공유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양식에 벗어난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다른 게시판에 적절한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게시판 도배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타인의 신상 유출 및 근거 없는 욕설과 저격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현행 법령 및 학칙에 어긋나는 행위 유도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다음과 같이 거래할 수 없는 품목과 관련된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담배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주류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음란물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성인물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생물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동물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전문의약품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의료기기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동물의약품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건강기능식품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처방이 필요한 한약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건강검진권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개인정보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도서 복사본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홍보용으로 나온 것들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게임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시디키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도수 있는 제품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타투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반영구 화장 관련 기계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전문적인 업자로 판단되는 경우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되팔이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행위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),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P2P/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다운로드 사이트의 포인트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아이디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계정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/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게임 머니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헌혈증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거래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환전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	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면세 제품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되팔이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행위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이미테이션 거래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17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578769" y="1033455"/>
            <a:ext cx="98895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벼룩시장 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&lt;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게시판 정책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8.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   다음과 같은 게시물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상품을 판매하는 영업활동 등의 상행위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특수문자 혹은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자음남발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제목의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허위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사기성 정보의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판매 물품이 실사가 아닌 쇼핑몰 사진을 게재한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조회수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이벤트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타 사이트 홍보 링크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기타 판매 목적의 링크를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걸어둔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유도글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경매글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불법 구매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대행글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관련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	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업자글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대포</a:t>
            </a:r>
            <a:r>
              <a:rPr lang="en-US" altLang="ko-KR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</a:t>
            </a: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장물 거래 유도 게시물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indent="-457200">
              <a:buAutoNum type="arabicPeriod" startAt="9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범죄 행위 암시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marL="457200" indent="-457200">
              <a:buAutoNum type="arabicPeriod" startAt="9"/>
            </a:pPr>
            <a:r>
              <a:rPr lang="ko-KR" altLang="en-US" sz="2000" kern="0" dirty="0">
                <a:ln w="9525">
                  <a:noFill/>
                </a:ln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신고 시스템 악용 금지</a:t>
            </a:r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lang="en-US" altLang="ko-KR" sz="2000" kern="0" dirty="0">
              <a:ln w="9525">
                <a:noFill/>
              </a:ln>
              <a:solidFill>
                <a:schemeClr val="bg1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5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6260750C-7234-9EB9-20A3-FEC996303EF7}"/>
              </a:ext>
            </a:extLst>
          </p:cNvPr>
          <p:cNvGrpSpPr/>
          <p:nvPr/>
        </p:nvGrpSpPr>
        <p:grpSpPr>
          <a:xfrm>
            <a:off x="247905" y="278918"/>
            <a:ext cx="11929494" cy="6540736"/>
            <a:chOff x="131253" y="104361"/>
            <a:chExt cx="11929494" cy="654073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8F286E3-CD30-2B57-D0D4-CFB94AA3E792}"/>
                </a:ext>
              </a:extLst>
            </p:cNvPr>
            <p:cNvSpPr/>
            <p:nvPr/>
          </p:nvSpPr>
          <p:spPr>
            <a:xfrm>
              <a:off x="131253" y="561560"/>
              <a:ext cx="11929494" cy="6083537"/>
            </a:xfrm>
            <a:prstGeom prst="rect">
              <a:avLst/>
            </a:prstGeom>
            <a:solidFill>
              <a:srgbClr val="272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BFF3FD-D7C1-2ECB-9B8F-6DBAE977395D}"/>
                </a:ext>
              </a:extLst>
            </p:cNvPr>
            <p:cNvSpPr/>
            <p:nvPr/>
          </p:nvSpPr>
          <p:spPr>
            <a:xfrm>
              <a:off x="131253" y="104361"/>
              <a:ext cx="1192949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3150">
                <a:defRPr/>
              </a:pPr>
              <a:r>
                <a:rPr lang="ko-KR" altLang="en-US" kern="0" dirty="0" err="1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이화이언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 </a:t>
              </a:r>
              <a:r>
                <a:rPr lang="en-US" altLang="ko-KR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3</a:t>
              </a:r>
              <a:r>
                <a:rPr lang="ko-KR" altLang="en-US" kern="0" dirty="0">
                  <a:ln w="9525">
                    <a:noFill/>
                  </a:ln>
                  <a:solidFill>
                    <a:srgbClr val="272C2F"/>
                  </a:solidFill>
                  <a:latin typeface="GyeonggiTitleOTF Medium" panose="02020603020101020101" pitchFamily="18" charset="-127"/>
                  <a:ea typeface="GyeonggiTitleOTF Medium" panose="02020603020101020101" pitchFamily="18" charset="-127"/>
                </a:rPr>
                <a:t>차 수습과제</a:t>
              </a:r>
              <a:r>
                <a:rPr lang="en-US" altLang="ko-KR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42</a:t>
              </a:r>
              <a:r>
                <a:rPr lang="ko-KR" altLang="en-US" sz="600" kern="0" dirty="0">
                  <a:solidFill>
                    <a:srgbClr val="272C2F"/>
                  </a:solidFill>
                  <a:latin typeface="GyeonggiTitleOTF Light" panose="02020403020101020101" pitchFamily="18" charset="-127"/>
                  <a:ea typeface="GyeonggiTitleOTF Light" panose="02020403020101020101" pitchFamily="18" charset="-127"/>
                </a:rPr>
                <a:t>기 수습운영진 웹개발팀 김지수</a:t>
              </a:r>
              <a:endParaRPr lang="ko-KR" altLang="en-US" sz="1400" dirty="0">
                <a:solidFill>
                  <a:srgbClr val="272C2F"/>
                </a:solidFill>
                <a:latin typeface="GyeonggiTitleOTF Light" panose="02020403020101020101" pitchFamily="18" charset="-127"/>
                <a:ea typeface="GyeonggiTitleOTF Light" panose="02020403020101020101" pitchFamily="18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9B1C15D-A92C-2C5D-FC6A-7028864DD2C9}"/>
                </a:ext>
              </a:extLst>
            </p:cNvPr>
            <p:cNvSpPr/>
            <p:nvPr/>
          </p:nvSpPr>
          <p:spPr>
            <a:xfrm>
              <a:off x="11231217" y="104361"/>
              <a:ext cx="829530" cy="457198"/>
            </a:xfrm>
            <a:prstGeom prst="rect">
              <a:avLst/>
            </a:prstGeom>
            <a:solidFill>
              <a:srgbClr val="EA2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F1DE2A5-1598-5BBE-0625-D08344AE86BD}"/>
                </a:ext>
              </a:extLst>
            </p:cNvPr>
            <p:cNvGrpSpPr/>
            <p:nvPr/>
          </p:nvGrpSpPr>
          <p:grpSpPr>
            <a:xfrm>
              <a:off x="271667" y="212900"/>
              <a:ext cx="228739" cy="229733"/>
              <a:chOff x="1157487" y="184451"/>
              <a:chExt cx="489882" cy="492010"/>
            </a:xfrm>
            <a:solidFill>
              <a:schemeClr val="tx2"/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8C60AD-8168-3AE3-3A5A-E42ACDC1F1D1}"/>
                  </a:ext>
                </a:extLst>
              </p:cNvPr>
              <p:cNvSpPr/>
              <p:nvPr/>
            </p:nvSpPr>
            <p:spPr>
              <a:xfrm>
                <a:off x="1157487" y="184454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AD80A0A-BD78-5F26-80B7-42D2FFB5D95B}"/>
                  </a:ext>
                </a:extLst>
              </p:cNvPr>
              <p:cNvSpPr/>
              <p:nvPr/>
            </p:nvSpPr>
            <p:spPr>
              <a:xfrm>
                <a:off x="1483366" y="184451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A9617B2-E014-AD7C-3F2D-2BA7CAE08D43}"/>
                  </a:ext>
                </a:extLst>
              </p:cNvPr>
              <p:cNvSpPr/>
              <p:nvPr/>
            </p:nvSpPr>
            <p:spPr>
              <a:xfrm>
                <a:off x="1319363" y="348454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4701E2-0D39-9288-CF66-025D0E584233}"/>
                  </a:ext>
                </a:extLst>
              </p:cNvPr>
              <p:cNvSpPr/>
              <p:nvPr/>
            </p:nvSpPr>
            <p:spPr>
              <a:xfrm>
                <a:off x="1483366" y="348453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0A8100-9BCE-4C59-5F77-38F4EDEB39FD}"/>
                  </a:ext>
                </a:extLst>
              </p:cNvPr>
              <p:cNvSpPr/>
              <p:nvPr/>
            </p:nvSpPr>
            <p:spPr>
              <a:xfrm>
                <a:off x="1157487" y="512458"/>
                <a:ext cx="164003" cy="164003"/>
              </a:xfrm>
              <a:prstGeom prst="rect">
                <a:avLst/>
              </a:prstGeom>
              <a:solidFill>
                <a:srgbClr val="EA25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0DBE77D-213F-E0EB-DA0E-FC631F0C0FF7}"/>
                  </a:ext>
                </a:extLst>
              </p:cNvPr>
              <p:cNvSpPr/>
              <p:nvPr/>
            </p:nvSpPr>
            <p:spPr>
              <a:xfrm>
                <a:off x="1483366" y="512455"/>
                <a:ext cx="164003" cy="16400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 10">
              <a:extLst>
                <a:ext uri="{FF2B5EF4-FFF2-40B4-BE49-F238E27FC236}">
                  <a16:creationId xmlns:a16="http://schemas.microsoft.com/office/drawing/2014/main" id="{E4CFF538-8E5E-5456-7547-54BCA0B2936F}"/>
                </a:ext>
              </a:extLst>
            </p:cNvPr>
            <p:cNvSpPr/>
            <p:nvPr/>
          </p:nvSpPr>
          <p:spPr>
            <a:xfrm>
              <a:off x="928701" y="229225"/>
              <a:ext cx="199287" cy="196108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61F9475-C5C7-B6B5-5BAA-0519582420E2}"/>
                </a:ext>
              </a:extLst>
            </p:cNvPr>
            <p:cNvGrpSpPr/>
            <p:nvPr/>
          </p:nvGrpSpPr>
          <p:grpSpPr>
            <a:xfrm>
              <a:off x="10899130" y="263822"/>
              <a:ext cx="150490" cy="161511"/>
              <a:chOff x="9163879" y="735497"/>
              <a:chExt cx="228722" cy="24547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199D3B-C1A2-A628-81CC-CAB2584FA96F}"/>
                  </a:ext>
                </a:extLst>
              </p:cNvPr>
              <p:cNvSpPr/>
              <p:nvPr/>
            </p:nvSpPr>
            <p:spPr>
              <a:xfrm>
                <a:off x="9163879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865312C-45F6-6E87-3C15-A1640E95DBB9}"/>
                  </a:ext>
                </a:extLst>
              </p:cNvPr>
              <p:cNvSpPr/>
              <p:nvPr/>
            </p:nvSpPr>
            <p:spPr>
              <a:xfrm>
                <a:off x="9251891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7D8A199-2986-B88A-572B-4C39FF09415F}"/>
                  </a:ext>
                </a:extLst>
              </p:cNvPr>
              <p:cNvSpPr/>
              <p:nvPr/>
            </p:nvSpPr>
            <p:spPr>
              <a:xfrm>
                <a:off x="9339903" y="735497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74DFC10-2CC1-11AC-FD84-82FCAD8BD732}"/>
                  </a:ext>
                </a:extLst>
              </p:cNvPr>
              <p:cNvSpPr/>
              <p:nvPr/>
            </p:nvSpPr>
            <p:spPr>
              <a:xfrm>
                <a:off x="9163879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C6FD0B-6917-3DA4-634C-EA9B831076B0}"/>
                  </a:ext>
                </a:extLst>
              </p:cNvPr>
              <p:cNvSpPr/>
              <p:nvPr/>
            </p:nvSpPr>
            <p:spPr>
              <a:xfrm>
                <a:off x="9251891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751E218-97BA-FE16-73B0-447F406CA957}"/>
                  </a:ext>
                </a:extLst>
              </p:cNvPr>
              <p:cNvSpPr/>
              <p:nvPr/>
            </p:nvSpPr>
            <p:spPr>
              <a:xfrm>
                <a:off x="9339903" y="831884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5A048-E2CA-2413-2772-810BC7D5437D}"/>
                  </a:ext>
                </a:extLst>
              </p:cNvPr>
              <p:cNvSpPr/>
              <p:nvPr/>
            </p:nvSpPr>
            <p:spPr>
              <a:xfrm>
                <a:off x="9163879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DAAB304-066E-395F-2565-7F0FFACC9FB3}"/>
                  </a:ext>
                </a:extLst>
              </p:cNvPr>
              <p:cNvSpPr/>
              <p:nvPr/>
            </p:nvSpPr>
            <p:spPr>
              <a:xfrm>
                <a:off x="9251891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DE34298-159C-5CD9-CC54-ED78EE561547}"/>
                  </a:ext>
                </a:extLst>
              </p:cNvPr>
              <p:cNvSpPr/>
              <p:nvPr/>
            </p:nvSpPr>
            <p:spPr>
              <a:xfrm>
                <a:off x="9339903" y="928271"/>
                <a:ext cx="52698" cy="5269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FB80DD9-B67E-631A-6D35-EC96A6291518}"/>
                </a:ext>
              </a:extLst>
            </p:cNvPr>
            <p:cNvGrpSpPr/>
            <p:nvPr/>
          </p:nvGrpSpPr>
          <p:grpSpPr>
            <a:xfrm>
              <a:off x="444000" y="6469687"/>
              <a:ext cx="10404000" cy="0"/>
              <a:chOff x="444000" y="6469687"/>
              <a:chExt cx="10404000" cy="0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8ABC643-7A61-FF64-E96C-B0D7076CD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10404000" cy="0"/>
              </a:xfrm>
              <a:prstGeom prst="line">
                <a:avLst/>
              </a:prstGeom>
              <a:ln w="25400">
                <a:solidFill>
                  <a:schemeClr val="bg1">
                    <a:alpha val="1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56F3320-9425-0CAF-D6BB-E73027C96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600000" cy="0"/>
              </a:xfrm>
              <a:prstGeom prst="line">
                <a:avLst/>
              </a:prstGeom>
              <a:ln w="25400">
                <a:solidFill>
                  <a:schemeClr val="bg1"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F0A8748-7008-352A-C0C8-6A8AC675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00" y="6469687"/>
                <a:ext cx="3096000" cy="0"/>
              </a:xfrm>
              <a:prstGeom prst="line">
                <a:avLst/>
              </a:prstGeom>
              <a:ln w="25400">
                <a:solidFill>
                  <a:srgbClr val="EA252E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00DA98-F43F-82C8-6795-5E84B7030747}"/>
                </a:ext>
              </a:extLst>
            </p:cNvPr>
            <p:cNvSpPr/>
            <p:nvPr/>
          </p:nvSpPr>
          <p:spPr>
            <a:xfrm>
              <a:off x="11231217" y="561560"/>
              <a:ext cx="829530" cy="6083537"/>
            </a:xfrm>
            <a:prstGeom prst="rect">
              <a:avLst/>
            </a:prstGeom>
            <a:solidFill>
              <a:srgbClr val="1E22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CD0B71-4E5A-298F-D529-F2124E9734B3}"/>
              </a:ext>
            </a:extLst>
          </p:cNvPr>
          <p:cNvSpPr txBox="1"/>
          <p:nvPr/>
        </p:nvSpPr>
        <p:spPr>
          <a:xfrm>
            <a:off x="617058" y="1128370"/>
            <a:ext cx="812790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kern="0" dirty="0">
                <a:ln w="9525">
                  <a:noFill/>
                </a:ln>
                <a:solidFill>
                  <a:schemeClr val="bg1"/>
                </a:solidFill>
                <a:latin typeface="GyeonggiTitleOTF Bold" panose="02020603020101020101" pitchFamily="18" charset="-127"/>
                <a:ea typeface="GyeonggiTitleOTF Bold" panose="02020603020101020101" pitchFamily="18" charset="-127"/>
              </a:rPr>
              <a:t>다른 게시판에 적절한 게시물</a:t>
            </a:r>
            <a:endParaRPr lang="en-US" altLang="ko-KR" sz="3000" b="1" kern="0" dirty="0">
              <a:ln w="9525">
                <a:noFill/>
              </a:ln>
              <a:solidFill>
                <a:schemeClr val="bg1"/>
              </a:solidFill>
              <a:latin typeface="GyeonggiTitleOTF Bold" panose="02020603020101020101" pitchFamily="18" charset="-127"/>
              <a:ea typeface="GyeonggiTitleOTF Bold" panose="02020603020101020101" pitchFamily="18" charset="-127"/>
            </a:endParaRPr>
          </a:p>
          <a:p>
            <a:endParaRPr lang="en-US" altLang="ko-KR" sz="2500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i="1" kern="0" dirty="0">
              <a:ln w="952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C704A-450D-D5CF-AEC5-085B97FF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8" y="1894658"/>
            <a:ext cx="7772400" cy="35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351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973</Words>
  <Application>Microsoft Macintosh PowerPoint</Application>
  <PresentationFormat>와이드스크린</PresentationFormat>
  <Paragraphs>147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Tmon몬소리 Black</vt:lpstr>
      <vt:lpstr>GyeonggiTitleVOTF Bold</vt:lpstr>
      <vt:lpstr>GYEONGGITITLEOTF MEDIUM</vt:lpstr>
      <vt:lpstr>Arial</vt:lpstr>
      <vt:lpstr>맑은 고딕</vt:lpstr>
      <vt:lpstr>GyeonggiTitleOTF Bold</vt:lpstr>
      <vt:lpstr>GYEONGGITITLEOTF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김지수(컴퓨터공학전공)</cp:lastModifiedBy>
  <cp:revision>10</cp:revision>
  <dcterms:created xsi:type="dcterms:W3CDTF">2022-09-15T02:42:00Z</dcterms:created>
  <dcterms:modified xsi:type="dcterms:W3CDTF">2022-10-14T21:53:04Z</dcterms:modified>
</cp:coreProperties>
</file>